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9.png" ContentType="image/png"/>
  <Override PartName="/ppt/media/image57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768240" y="571320"/>
            <a:ext cx="72889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768240" y="571320"/>
            <a:ext cx="72889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768240" y="571320"/>
            <a:ext cx="72889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68240" y="571320"/>
            <a:ext cx="728892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V="1">
            <a:off x="571320" y="619560"/>
            <a:ext cx="0" cy="68580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9142920" cy="3427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0"/>
            <a:ext cx="9142920" cy="3427920"/>
          </a:xfrm>
          <a:custGeom>
            <a:avLst/>
            <a:gdLst/>
            <a:ah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4"/>
          <p:cNvSpPr/>
          <p:nvPr/>
        </p:nvSpPr>
        <p:spPr>
          <a:xfrm flipV="1">
            <a:off x="6289920" y="3947760"/>
            <a:ext cx="0" cy="685800"/>
          </a:xfrm>
          <a:prstGeom prst="line">
            <a:avLst/>
          </a:prstGeom>
          <a:ln w="19080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請按這裡編輯大綱文字格式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第二個大綱層次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第三個大綱層次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第四個大綱層次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第五個大綱層次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第六個大綱層次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第七個大綱層次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1"/>
          <p:cNvSpPr/>
          <p:nvPr/>
        </p:nvSpPr>
        <p:spPr>
          <a:xfrm flipV="1">
            <a:off x="571320" y="619560"/>
            <a:ext cx="0" cy="68580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 1"/>
          <p:cNvSpPr/>
          <p:nvPr/>
        </p:nvSpPr>
        <p:spPr>
          <a:xfrm flipV="1">
            <a:off x="571320" y="619560"/>
            <a:ext cx="0" cy="68580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Line 1"/>
          <p:cNvSpPr/>
          <p:nvPr/>
        </p:nvSpPr>
        <p:spPr>
          <a:xfrm flipV="1">
            <a:off x="571320" y="619560"/>
            <a:ext cx="0" cy="68580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768240" y="571320"/>
            <a:ext cx="72889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2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slideLayout" Target="../slideLayouts/slideLayout2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slideLayout" Target="../slideLayouts/slideLayout2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圖片 1" descr=""/>
          <p:cNvPicPr/>
          <p:nvPr/>
        </p:nvPicPr>
        <p:blipFill>
          <a:blip r:embed="rId1"/>
          <a:srcRect l="0" t="0" r="416" b="0"/>
          <a:stretch/>
        </p:blipFill>
        <p:spPr>
          <a:xfrm>
            <a:off x="0" y="-12240"/>
            <a:ext cx="9131400" cy="5110200"/>
          </a:xfrm>
          <a:prstGeom prst="rect">
            <a:avLst/>
          </a:prstGeom>
          <a:ln>
            <a:noFill/>
          </a:ln>
          <a:effectLst>
            <a:outerShdw algn="ctr" blurRad="50800" dir="5400000" dist="50760" rotWithShape="0">
              <a:srgbClr val="000000">
                <a:alpha val="8000"/>
              </a:srgbClr>
            </a:outerShdw>
          </a:effectLst>
        </p:spPr>
      </p:pic>
      <p:sp>
        <p:nvSpPr>
          <p:cNvPr id="160" name="CustomShape 1"/>
          <p:cNvSpPr/>
          <p:nvPr/>
        </p:nvSpPr>
        <p:spPr>
          <a:xfrm>
            <a:off x="719280" y="2757960"/>
            <a:ext cx="5828400" cy="10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80000"/>
              </a:lnSpc>
            </a:pPr>
            <a:r>
              <a:rPr b="0" lang="en-US" sz="3750" spc="143" strike="noStrike" cap="all">
                <a:solidFill>
                  <a:srgbClr val="1d2129"/>
                </a:solidFill>
                <a:latin typeface="Tw Cen MT Condensed"/>
                <a:ea typeface="DejaVu Sans"/>
              </a:rPr>
              <a:t>義術家 </a:t>
            </a:r>
            <a:r>
              <a:rPr b="0" lang="en-US" sz="3750" spc="143" strike="noStrike" cap="all">
                <a:solidFill>
                  <a:srgbClr val="1d2129"/>
                </a:solidFill>
                <a:latin typeface="Tw Cen MT Condensed"/>
                <a:ea typeface="DejaVu Sans"/>
              </a:rPr>
              <a:t>Art pasta</a:t>
            </a:r>
            <a:br/>
            <a:endParaRPr b="0" lang="en-US" sz="3750" spc="-1" strike="noStrike">
              <a:latin typeface="Arial"/>
            </a:endParaRPr>
          </a:p>
        </p:txBody>
      </p:sp>
      <p:pic>
        <p:nvPicPr>
          <p:cNvPr id="161" name="圖片 3" descr=""/>
          <p:cNvPicPr/>
          <p:nvPr/>
        </p:nvPicPr>
        <p:blipFill>
          <a:blip r:embed="rId2"/>
          <a:stretch/>
        </p:blipFill>
        <p:spPr>
          <a:xfrm>
            <a:off x="3634200" y="1402200"/>
            <a:ext cx="1531800" cy="115704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282960" y="4447440"/>
            <a:ext cx="851940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1d2129"/>
                </a:solidFill>
                <a:latin typeface="Arial"/>
                <a:ea typeface="Arial"/>
              </a:rPr>
              <a:t>王雪伶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圖片 174" descr=""/>
          <p:cNvPicPr/>
          <p:nvPr/>
        </p:nvPicPr>
        <p:blipFill>
          <a:blip r:embed="rId1"/>
          <a:stretch/>
        </p:blipFill>
        <p:spPr>
          <a:xfrm>
            <a:off x="360" y="1791360"/>
            <a:ext cx="9142920" cy="158616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27000"/>
          </a:bodyPr>
          <a:p>
            <a:pPr>
              <a:lnSpc>
                <a:spcPct val="80000"/>
              </a:lnSpc>
            </a:pPr>
            <a:r>
              <a:rPr b="0" lang="en-US" sz="3750" spc="66" strike="noStrike" cap="all">
                <a:solidFill>
                  <a:srgbClr val="1d2129"/>
                </a:solidFill>
                <a:latin typeface="Tw Cen MT Condensed"/>
                <a:ea typeface="DejaVu Sans"/>
              </a:rPr>
              <a:t>Wireframe </a:t>
            </a:r>
            <a:br/>
            <a:endParaRPr b="0" lang="en-US" sz="3750" spc="-1" strike="noStrike">
              <a:latin typeface="Arial"/>
            </a:endParaRPr>
          </a:p>
        </p:txBody>
      </p:sp>
      <p:pic>
        <p:nvPicPr>
          <p:cNvPr id="224" name="圖片 3" descr=""/>
          <p:cNvPicPr/>
          <p:nvPr/>
        </p:nvPicPr>
        <p:blipFill>
          <a:blip r:embed="rId2"/>
          <a:stretch/>
        </p:blipFill>
        <p:spPr>
          <a:xfrm>
            <a:off x="3121200" y="63720"/>
            <a:ext cx="2401920" cy="507852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1995480" y="3095640"/>
            <a:ext cx="1411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首頁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圖片 178" descr=""/>
          <p:cNvPicPr/>
          <p:nvPr/>
        </p:nvPicPr>
        <p:blipFill>
          <a:blip r:embed="rId1"/>
          <a:stretch/>
        </p:blipFill>
        <p:spPr>
          <a:xfrm>
            <a:off x="720" y="1791360"/>
            <a:ext cx="9142920" cy="158616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80000"/>
              </a:lnSpc>
            </a:pPr>
            <a:r>
              <a:rPr b="0" lang="en-US" sz="3750" spc="66" strike="noStrike" cap="all">
                <a:solidFill>
                  <a:srgbClr val="1d2129"/>
                </a:solidFill>
                <a:latin typeface="Tw Cen MT Condensed"/>
                <a:ea typeface="DejaVu Sans"/>
              </a:rPr>
              <a:t>Wireframe</a:t>
            </a:r>
            <a:endParaRPr b="0" lang="en-US" sz="3750" spc="-1" strike="noStrike">
              <a:latin typeface="Arial"/>
            </a:endParaRPr>
          </a:p>
        </p:txBody>
      </p:sp>
      <p:pic>
        <p:nvPicPr>
          <p:cNvPr id="228" name="圖片 3" descr=""/>
          <p:cNvPicPr/>
          <p:nvPr/>
        </p:nvPicPr>
        <p:blipFill>
          <a:blip r:embed="rId2"/>
          <a:stretch/>
        </p:blipFill>
        <p:spPr>
          <a:xfrm>
            <a:off x="2711880" y="144000"/>
            <a:ext cx="2904120" cy="469800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1243800" y="3043800"/>
            <a:ext cx="989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5540a"/>
                </a:solidFill>
                <a:latin typeface="Arial"/>
                <a:ea typeface="Arial"/>
              </a:rPr>
              <a:t>帥廚菜單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30" name="圖片 5" descr=""/>
          <p:cNvPicPr/>
          <p:nvPr/>
        </p:nvPicPr>
        <p:blipFill>
          <a:blip r:embed="rId3"/>
          <a:stretch/>
        </p:blipFill>
        <p:spPr>
          <a:xfrm>
            <a:off x="6248160" y="154080"/>
            <a:ext cx="2692440" cy="4651920"/>
          </a:xfrm>
          <a:prstGeom prst="rect">
            <a:avLst/>
          </a:prstGeom>
          <a:ln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5257800" y="3043800"/>
            <a:ext cx="989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5540a"/>
                </a:solidFill>
                <a:latin typeface="Arial"/>
                <a:ea typeface="Arial"/>
              </a:rPr>
              <a:t>手做廚房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圖片 184" descr=""/>
          <p:cNvPicPr/>
          <p:nvPr/>
        </p:nvPicPr>
        <p:blipFill>
          <a:blip r:embed="rId1"/>
          <a:stretch/>
        </p:blipFill>
        <p:spPr>
          <a:xfrm>
            <a:off x="720" y="1791360"/>
            <a:ext cx="9142920" cy="158616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80000"/>
              </a:lnSpc>
            </a:pPr>
            <a:r>
              <a:rPr b="0" lang="en-US" sz="3750" spc="66" strike="noStrike" cap="all">
                <a:solidFill>
                  <a:srgbClr val="1d2129"/>
                </a:solidFill>
                <a:latin typeface="Tw Cen MT Condensed"/>
                <a:ea typeface="DejaVu Sans"/>
              </a:rPr>
              <a:t>Wireframe</a:t>
            </a:r>
            <a:endParaRPr b="0" lang="en-US" sz="3750" spc="-1" strike="noStrike">
              <a:latin typeface="Arial"/>
            </a:endParaRPr>
          </a:p>
        </p:txBody>
      </p:sp>
      <p:pic>
        <p:nvPicPr>
          <p:cNvPr id="234" name="圖片 4" descr=""/>
          <p:cNvPicPr/>
          <p:nvPr/>
        </p:nvPicPr>
        <p:blipFill>
          <a:blip r:embed="rId2"/>
          <a:stretch/>
        </p:blipFill>
        <p:spPr>
          <a:xfrm>
            <a:off x="902520" y="1186200"/>
            <a:ext cx="3475080" cy="3549960"/>
          </a:xfrm>
          <a:prstGeom prst="rect">
            <a:avLst/>
          </a:prstGeom>
          <a:ln>
            <a:noFill/>
          </a:ln>
        </p:spPr>
      </p:pic>
      <p:pic>
        <p:nvPicPr>
          <p:cNvPr id="235" name="圖片 5" descr=""/>
          <p:cNvPicPr/>
          <p:nvPr/>
        </p:nvPicPr>
        <p:blipFill>
          <a:blip r:embed="rId3"/>
          <a:stretch/>
        </p:blipFill>
        <p:spPr>
          <a:xfrm>
            <a:off x="5219640" y="1276200"/>
            <a:ext cx="3789720" cy="342612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-7920" y="3074760"/>
            <a:ext cx="989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5540a"/>
                </a:solidFill>
                <a:latin typeface="Arial"/>
                <a:ea typeface="Arial"/>
              </a:rPr>
              <a:t>線上訂位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4345200" y="3046680"/>
            <a:ext cx="989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5540a"/>
                </a:solidFill>
                <a:latin typeface="Arial"/>
                <a:ea typeface="Arial"/>
              </a:rPr>
              <a:t>聯絡我們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圖片 190" descr=""/>
          <p:cNvPicPr/>
          <p:nvPr/>
        </p:nvPicPr>
        <p:blipFill>
          <a:blip r:embed="rId1"/>
          <a:stretch/>
        </p:blipFill>
        <p:spPr>
          <a:xfrm>
            <a:off x="720" y="1791360"/>
            <a:ext cx="9142920" cy="158616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80000"/>
              </a:lnSpc>
            </a:pPr>
            <a:r>
              <a:rPr b="0" lang="en-US" sz="3750" spc="66" strike="noStrike" cap="all">
                <a:solidFill>
                  <a:srgbClr val="1d2129"/>
                </a:solidFill>
                <a:latin typeface="Tw Cen MT Condensed"/>
                <a:ea typeface="DejaVu Sans"/>
              </a:rPr>
              <a:t>Wireframe</a:t>
            </a:r>
            <a:endParaRPr b="0" lang="en-US" sz="3750" spc="-1" strike="noStrike">
              <a:latin typeface="Arial"/>
            </a:endParaRPr>
          </a:p>
        </p:txBody>
      </p:sp>
      <p:pic>
        <p:nvPicPr>
          <p:cNvPr id="240" name="圖片 3" descr=""/>
          <p:cNvPicPr/>
          <p:nvPr/>
        </p:nvPicPr>
        <p:blipFill>
          <a:blip r:embed="rId2"/>
          <a:stretch/>
        </p:blipFill>
        <p:spPr>
          <a:xfrm>
            <a:off x="2145240" y="185400"/>
            <a:ext cx="2468880" cy="465192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809640" y="2993760"/>
            <a:ext cx="989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5540a"/>
                </a:solidFill>
                <a:latin typeface="Arial"/>
                <a:ea typeface="Arial"/>
              </a:rPr>
              <a:t>最新消息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2" name="圖片 7" descr=""/>
          <p:cNvPicPr/>
          <p:nvPr/>
        </p:nvPicPr>
        <p:blipFill>
          <a:blip r:embed="rId3"/>
          <a:stretch/>
        </p:blipFill>
        <p:spPr>
          <a:xfrm>
            <a:off x="5772240" y="185400"/>
            <a:ext cx="3058920" cy="4651920"/>
          </a:xfrm>
          <a:prstGeom prst="rect">
            <a:avLst/>
          </a:prstGeom>
          <a:ln>
            <a:noFill/>
          </a:ln>
        </p:spPr>
      </p:pic>
      <p:sp>
        <p:nvSpPr>
          <p:cNvPr id="243" name="CustomShape 3"/>
          <p:cNvSpPr/>
          <p:nvPr/>
        </p:nvSpPr>
        <p:spPr>
          <a:xfrm>
            <a:off x="4781520" y="3024000"/>
            <a:ext cx="989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5540a"/>
                </a:solidFill>
                <a:latin typeface="Arial"/>
                <a:ea typeface="Arial"/>
              </a:rPr>
              <a:t>關於我們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圖片 14" descr=""/>
          <p:cNvPicPr/>
          <p:nvPr/>
        </p:nvPicPr>
        <p:blipFill>
          <a:blip r:embed="rId1"/>
          <a:stretch/>
        </p:blipFill>
        <p:spPr>
          <a:xfrm>
            <a:off x="720" y="1791360"/>
            <a:ext cx="9142920" cy="1586160"/>
          </a:xfrm>
          <a:prstGeom prst="rect">
            <a:avLst/>
          </a:prstGeom>
          <a:ln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圖片 9" descr=""/>
          <p:cNvPicPr/>
          <p:nvPr/>
        </p:nvPicPr>
        <p:blipFill>
          <a:blip r:embed="rId2"/>
          <a:srcRect l="0" t="0" r="0" b="16667"/>
          <a:stretch/>
        </p:blipFill>
        <p:spPr>
          <a:xfrm>
            <a:off x="1928880" y="285840"/>
            <a:ext cx="2179800" cy="4571280"/>
          </a:xfrm>
          <a:prstGeom prst="rect">
            <a:avLst/>
          </a:prstGeom>
          <a:ln>
            <a:noFill/>
          </a:ln>
        </p:spPr>
      </p:pic>
      <p:sp>
        <p:nvSpPr>
          <p:cNvPr id="247" name="CustomShape 2"/>
          <p:cNvSpPr/>
          <p:nvPr/>
        </p:nvSpPr>
        <p:spPr>
          <a:xfrm>
            <a:off x="464040" y="59724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80000"/>
              </a:lnSpc>
            </a:pPr>
            <a:r>
              <a:rPr b="0" lang="en-US" sz="3750" spc="-1" strike="noStrike">
                <a:solidFill>
                  <a:srgbClr val="000000"/>
                </a:solidFill>
                <a:latin typeface="Arial"/>
                <a:ea typeface="DejaVu Sans"/>
              </a:rPr>
              <a:t>電腦版</a:t>
            </a:r>
            <a:endParaRPr b="0" lang="en-US" sz="3750" spc="-1" strike="noStrike">
              <a:latin typeface="Arial"/>
            </a:endParaRPr>
          </a:p>
        </p:txBody>
      </p:sp>
      <p:pic>
        <p:nvPicPr>
          <p:cNvPr id="248" name="圖片 13" descr=""/>
          <p:cNvPicPr/>
          <p:nvPr/>
        </p:nvPicPr>
        <p:blipFill>
          <a:blip r:embed="rId3"/>
          <a:srcRect l="0" t="0" r="0" b="19444"/>
          <a:stretch/>
        </p:blipFill>
        <p:spPr>
          <a:xfrm>
            <a:off x="4214880" y="642960"/>
            <a:ext cx="2521440" cy="4142520"/>
          </a:xfrm>
          <a:prstGeom prst="rect">
            <a:avLst/>
          </a:prstGeom>
          <a:ln>
            <a:noFill/>
          </a:ln>
        </p:spPr>
      </p:pic>
      <p:pic>
        <p:nvPicPr>
          <p:cNvPr id="249" name="圖片 15" descr=""/>
          <p:cNvPicPr/>
          <p:nvPr/>
        </p:nvPicPr>
        <p:blipFill>
          <a:blip r:embed="rId4"/>
          <a:srcRect l="0" t="0" r="0" b="19442"/>
          <a:stretch/>
        </p:blipFill>
        <p:spPr>
          <a:xfrm>
            <a:off x="7072200" y="217080"/>
            <a:ext cx="1785240" cy="456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圖片 2" descr=""/>
          <p:cNvPicPr/>
          <p:nvPr/>
        </p:nvPicPr>
        <p:blipFill>
          <a:blip r:embed="rId1"/>
          <a:stretch/>
        </p:blipFill>
        <p:spPr>
          <a:xfrm>
            <a:off x="720" y="1791360"/>
            <a:ext cx="9142920" cy="158616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464040" y="59724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80000"/>
              </a:lnSpc>
            </a:pPr>
            <a:r>
              <a:rPr b="0" lang="en-US" sz="3750" spc="-1" strike="noStrike">
                <a:solidFill>
                  <a:srgbClr val="000000"/>
                </a:solidFill>
                <a:latin typeface="Arial"/>
                <a:ea typeface="DejaVu Sans"/>
              </a:rPr>
              <a:t>電腦版</a:t>
            </a:r>
            <a:endParaRPr b="0" lang="en-US" sz="3750" spc="-1" strike="noStrike">
              <a:latin typeface="Arial"/>
            </a:endParaRPr>
          </a:p>
        </p:txBody>
      </p:sp>
      <p:pic>
        <p:nvPicPr>
          <p:cNvPr id="252" name="圖片 5" descr=""/>
          <p:cNvPicPr/>
          <p:nvPr/>
        </p:nvPicPr>
        <p:blipFill>
          <a:blip r:embed="rId2"/>
          <a:srcRect l="0" t="0" r="0" b="19442"/>
          <a:stretch/>
        </p:blipFill>
        <p:spPr>
          <a:xfrm>
            <a:off x="2143080" y="1000080"/>
            <a:ext cx="3019680" cy="3285360"/>
          </a:xfrm>
          <a:prstGeom prst="rect">
            <a:avLst/>
          </a:prstGeom>
          <a:ln>
            <a:noFill/>
          </a:ln>
        </p:spPr>
      </p:pic>
      <p:pic>
        <p:nvPicPr>
          <p:cNvPr id="253" name="圖片 7" descr=""/>
          <p:cNvPicPr/>
          <p:nvPr/>
        </p:nvPicPr>
        <p:blipFill>
          <a:blip r:embed="rId3"/>
          <a:srcRect l="0" t="0" r="0" b="19444"/>
          <a:stretch/>
        </p:blipFill>
        <p:spPr>
          <a:xfrm>
            <a:off x="5857920" y="500040"/>
            <a:ext cx="2637720" cy="414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圖片 2" descr=""/>
          <p:cNvPicPr/>
          <p:nvPr/>
        </p:nvPicPr>
        <p:blipFill>
          <a:blip r:embed="rId1"/>
          <a:stretch/>
        </p:blipFill>
        <p:spPr>
          <a:xfrm>
            <a:off x="720" y="1791360"/>
            <a:ext cx="9142920" cy="158616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464040" y="59724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80000"/>
              </a:lnSpc>
            </a:pPr>
            <a:r>
              <a:rPr b="0" lang="en-US" sz="3750" spc="-1" strike="noStrike">
                <a:solidFill>
                  <a:srgbClr val="000000"/>
                </a:solidFill>
                <a:latin typeface="Arial"/>
                <a:ea typeface="DejaVu Sans"/>
              </a:rPr>
              <a:t>電腦版</a:t>
            </a:r>
            <a:endParaRPr b="0" lang="en-US" sz="3750" spc="-1" strike="noStrike">
              <a:latin typeface="Arial"/>
            </a:endParaRPr>
          </a:p>
        </p:txBody>
      </p:sp>
      <p:pic>
        <p:nvPicPr>
          <p:cNvPr id="256" name="圖片 5" descr=""/>
          <p:cNvPicPr/>
          <p:nvPr/>
        </p:nvPicPr>
        <p:blipFill>
          <a:blip r:embed="rId2"/>
          <a:srcRect l="0" t="0" r="0" b="19444"/>
          <a:stretch/>
        </p:blipFill>
        <p:spPr>
          <a:xfrm>
            <a:off x="2000160" y="714240"/>
            <a:ext cx="3488760" cy="4142520"/>
          </a:xfrm>
          <a:prstGeom prst="rect">
            <a:avLst/>
          </a:prstGeom>
          <a:ln>
            <a:noFill/>
          </a:ln>
        </p:spPr>
      </p:pic>
      <p:pic>
        <p:nvPicPr>
          <p:cNvPr id="257" name="圖片 6" descr=""/>
          <p:cNvPicPr/>
          <p:nvPr/>
        </p:nvPicPr>
        <p:blipFill>
          <a:blip r:embed="rId3"/>
          <a:srcRect l="0" t="0" r="0" b="19583"/>
          <a:stretch/>
        </p:blipFill>
        <p:spPr>
          <a:xfrm>
            <a:off x="5643720" y="714240"/>
            <a:ext cx="3018960" cy="413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圖片 174" descr=""/>
          <p:cNvPicPr/>
          <p:nvPr/>
        </p:nvPicPr>
        <p:blipFill>
          <a:blip r:embed="rId1"/>
          <a:stretch/>
        </p:blipFill>
        <p:spPr>
          <a:xfrm>
            <a:off x="720" y="1791360"/>
            <a:ext cx="9142920" cy="1586160"/>
          </a:xfrm>
          <a:prstGeom prst="rect">
            <a:avLst/>
          </a:prstGeom>
          <a:ln>
            <a:noFill/>
          </a:ln>
        </p:spPr>
      </p:pic>
      <p:pic>
        <p:nvPicPr>
          <p:cNvPr id="259" name="圖片 2" descr=""/>
          <p:cNvPicPr/>
          <p:nvPr/>
        </p:nvPicPr>
        <p:blipFill>
          <a:blip r:embed="rId2"/>
          <a:stretch/>
        </p:blipFill>
        <p:spPr>
          <a:xfrm>
            <a:off x="4335480" y="0"/>
            <a:ext cx="472680" cy="514296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464040" y="59724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80000"/>
              </a:lnSpc>
            </a:pPr>
            <a:r>
              <a:rPr b="0" lang="en-US" sz="3750" spc="-1" strike="noStrike">
                <a:solidFill>
                  <a:srgbClr val="000000"/>
                </a:solidFill>
                <a:latin typeface="Arial"/>
                <a:ea typeface="DejaVu Sans"/>
              </a:rPr>
              <a:t>手機版</a:t>
            </a:r>
            <a:endParaRPr b="0" lang="en-US" sz="375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3"/>
          <a:srcRect l="0" t="55991" r="72" b="25804"/>
          <a:stretch/>
        </p:blipFill>
        <p:spPr>
          <a:xfrm>
            <a:off x="2808000" y="2016000"/>
            <a:ext cx="473400" cy="93564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4"/>
          <a:srcRect l="0" t="-5151" r="0" b="0"/>
          <a:stretch/>
        </p:blipFill>
        <p:spPr>
          <a:xfrm>
            <a:off x="2808000" y="2952000"/>
            <a:ext cx="360000" cy="72000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5"/>
          <a:srcRect l="0" t="0" r="0" b="44002"/>
          <a:stretch/>
        </p:blipFill>
        <p:spPr>
          <a:xfrm>
            <a:off x="2190240" y="1008360"/>
            <a:ext cx="473760" cy="2879640"/>
          </a:xfrm>
          <a:prstGeom prst="rect">
            <a:avLst/>
          </a:prstGeom>
          <a:ln>
            <a:noFill/>
          </a:ln>
        </p:spPr>
      </p:pic>
      <p:pic>
        <p:nvPicPr>
          <p:cNvPr id="264" name="圖片 4" descr=""/>
          <p:cNvPicPr/>
          <p:nvPr/>
        </p:nvPicPr>
        <p:blipFill>
          <a:blip r:embed="rId6"/>
          <a:stretch/>
        </p:blipFill>
        <p:spPr>
          <a:xfrm>
            <a:off x="3248280" y="648000"/>
            <a:ext cx="2295720" cy="372276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7"/>
          <a:srcRect l="0" t="0" r="-12730" b="51273"/>
          <a:stretch/>
        </p:blipFill>
        <p:spPr>
          <a:xfrm>
            <a:off x="6264000" y="360000"/>
            <a:ext cx="1224000" cy="417600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8"/>
          <a:srcRect l="0" t="48726" r="-2427" b="10666"/>
          <a:stretch/>
        </p:blipFill>
        <p:spPr>
          <a:xfrm>
            <a:off x="7272000" y="1656000"/>
            <a:ext cx="1079640" cy="30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圖片 174" descr=""/>
          <p:cNvPicPr/>
          <p:nvPr/>
        </p:nvPicPr>
        <p:blipFill>
          <a:blip r:embed="rId1"/>
          <a:stretch/>
        </p:blipFill>
        <p:spPr>
          <a:xfrm>
            <a:off x="720" y="1791360"/>
            <a:ext cx="9142920" cy="1586160"/>
          </a:xfrm>
          <a:prstGeom prst="rect">
            <a:avLst/>
          </a:prstGeom>
          <a:ln>
            <a:noFill/>
          </a:ln>
        </p:spPr>
      </p:pic>
      <p:sp>
        <p:nvSpPr>
          <p:cNvPr id="268" name="CustomShape 1"/>
          <p:cNvSpPr/>
          <p:nvPr/>
        </p:nvSpPr>
        <p:spPr>
          <a:xfrm>
            <a:off x="464040" y="59724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80000"/>
              </a:lnSpc>
            </a:pPr>
            <a:r>
              <a:rPr b="0" lang="en-US" sz="3750" spc="-1" strike="noStrike">
                <a:solidFill>
                  <a:srgbClr val="000000"/>
                </a:solidFill>
                <a:latin typeface="Arial"/>
                <a:ea typeface="DejaVu Sans"/>
              </a:rPr>
              <a:t>手機版</a:t>
            </a:r>
            <a:endParaRPr b="0" lang="en-US" sz="375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2"/>
          <a:srcRect l="0" t="0" r="0" b="17664"/>
          <a:stretch/>
        </p:blipFill>
        <p:spPr>
          <a:xfrm>
            <a:off x="2520000" y="288000"/>
            <a:ext cx="1584000" cy="468000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3"/>
          <a:srcRect l="0" t="0" r="0" b="9805"/>
          <a:stretch/>
        </p:blipFill>
        <p:spPr>
          <a:xfrm>
            <a:off x="6048000" y="360000"/>
            <a:ext cx="936000" cy="471060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4"/>
          <a:srcRect l="0" t="0" r="0" b="14005"/>
          <a:stretch/>
        </p:blipFill>
        <p:spPr>
          <a:xfrm>
            <a:off x="4471200" y="360000"/>
            <a:ext cx="1000800" cy="4422600"/>
          </a:xfrm>
          <a:prstGeom prst="rect">
            <a:avLst/>
          </a:prstGeom>
          <a:ln>
            <a:noFill/>
          </a:ln>
        </p:spPr>
      </p:pic>
      <p:pic>
        <p:nvPicPr>
          <p:cNvPr id="272" name="圖片 3" descr=""/>
          <p:cNvPicPr/>
          <p:nvPr/>
        </p:nvPicPr>
        <p:blipFill>
          <a:blip r:embed="rId5"/>
          <a:stretch/>
        </p:blipFill>
        <p:spPr>
          <a:xfrm>
            <a:off x="5929200" y="0"/>
            <a:ext cx="247104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768240" y="438840"/>
            <a:ext cx="728892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Picture 2" descr=""/>
          <p:cNvPicPr/>
          <p:nvPr/>
        </p:nvPicPr>
        <p:blipFill>
          <a:blip r:embed="rId1"/>
          <a:stretch/>
        </p:blipFill>
        <p:spPr>
          <a:xfrm>
            <a:off x="3509280" y="1656000"/>
            <a:ext cx="1170720" cy="1170720"/>
          </a:xfrm>
          <a:prstGeom prst="rect">
            <a:avLst/>
          </a:prstGeom>
          <a:ln>
            <a:noFill/>
          </a:ln>
        </p:spPr>
      </p:pic>
      <p:sp>
        <p:nvSpPr>
          <p:cNvPr id="275" name="TextShape 2"/>
          <p:cNvSpPr txBox="1"/>
          <p:nvPr/>
        </p:nvSpPr>
        <p:spPr>
          <a:xfrm>
            <a:off x="692280" y="648000"/>
            <a:ext cx="197172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750" spc="-1" strike="noStrike">
                <a:solidFill>
                  <a:srgbClr val="000000"/>
                </a:solidFill>
                <a:latin typeface="Arial"/>
                <a:ea typeface="DejaVu Sans"/>
              </a:rPr>
              <a:t>QRcode</a:t>
            </a:r>
            <a:endParaRPr b="0" lang="en-US" sz="3750" spc="-1" strike="noStrike">
              <a:latin typeface="Arial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3071880" y="3600000"/>
            <a:ext cx="2688120" cy="56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750" spc="66" strike="noStrike" cap="all">
                <a:solidFill>
                  <a:srgbClr val="0d0d0d"/>
                </a:solidFill>
                <a:latin typeface="Tw Cen MT Condensed"/>
                <a:ea typeface="DejaVu Sans"/>
              </a:rPr>
              <a:t>Thank you</a:t>
            </a:r>
            <a:endParaRPr b="0" lang="en-US" sz="3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圖片 7" descr=""/>
          <p:cNvPicPr/>
          <p:nvPr/>
        </p:nvPicPr>
        <p:blipFill>
          <a:blip r:embed="rId1"/>
          <a:srcRect l="0" t="0" r="416" b="0"/>
          <a:stretch/>
        </p:blipFill>
        <p:spPr>
          <a:xfrm>
            <a:off x="-9360" y="2520"/>
            <a:ext cx="9104760" cy="5095440"/>
          </a:xfrm>
          <a:prstGeom prst="rect">
            <a:avLst/>
          </a:prstGeom>
          <a:ln>
            <a:noFill/>
          </a:ln>
          <a:effectLst>
            <a:outerShdw algn="ctr" blurRad="50800" dir="5400000" dist="50760" rotWithShape="0">
              <a:srgbClr val="000000">
                <a:alpha val="8000"/>
              </a:srgbClr>
            </a:outerShdw>
          </a:effectLst>
        </p:spPr>
      </p:pic>
      <p:sp>
        <p:nvSpPr>
          <p:cNvPr id="164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80000"/>
              </a:lnSpc>
            </a:pP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網站主題與目的</a:t>
            </a:r>
            <a:endParaRPr b="0" lang="en-US" sz="375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90000"/>
              </a:lnSpc>
            </a:pP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網站名稱</a:t>
            </a: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:</a:t>
            </a: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義術家</a:t>
            </a: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ArtPasta</a:t>
            </a:r>
            <a:endParaRPr b="0" lang="en-US" sz="165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599"/>
              </a:spcBef>
            </a:pP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網站類型</a:t>
            </a: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:</a:t>
            </a: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餐廳網站</a:t>
            </a:r>
            <a:endParaRPr b="0" lang="en-US" sz="165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599"/>
              </a:spcBef>
            </a:pP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網站目的</a:t>
            </a: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:</a:t>
            </a: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提供餐廳資訊</a:t>
            </a:r>
            <a:endParaRPr b="0" lang="en-US" sz="165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599"/>
              </a:spcBef>
            </a:pP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目標對象</a:t>
            </a: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:</a:t>
            </a: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喜歡美食的大人與小孩</a:t>
            </a:r>
            <a:endParaRPr b="0" lang="en-US" sz="165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599"/>
              </a:spcBef>
            </a:pPr>
            <a:endParaRPr b="0" lang="en-US" sz="165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圖片 4" descr=""/>
          <p:cNvPicPr/>
          <p:nvPr/>
        </p:nvPicPr>
        <p:blipFill>
          <a:blip r:embed="rId1"/>
          <a:srcRect l="0" t="0" r="416" b="0"/>
          <a:stretch/>
        </p:blipFill>
        <p:spPr>
          <a:xfrm>
            <a:off x="-9360" y="2520"/>
            <a:ext cx="9104760" cy="5095440"/>
          </a:xfrm>
          <a:prstGeom prst="rect">
            <a:avLst/>
          </a:prstGeom>
          <a:ln>
            <a:noFill/>
          </a:ln>
          <a:effectLst>
            <a:outerShdw algn="ctr" blurRad="50800" dir="5400000" dist="50760" rotWithShape="0">
              <a:srgbClr val="000000">
                <a:alpha val="8000"/>
              </a:srgbClr>
            </a:outerShdw>
          </a:effectLst>
        </p:spPr>
      </p:pic>
      <p:sp>
        <p:nvSpPr>
          <p:cNvPr id="167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80000"/>
              </a:lnSpc>
            </a:pP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網站優勢</a:t>
            </a:r>
            <a:br/>
            <a:endParaRPr b="0" lang="en-US" sz="375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85840" indent="-284760" algn="ctr">
              <a:lnSpc>
                <a:spcPct val="90000"/>
              </a:lnSpc>
              <a:spcAft>
                <a:spcPts val="1599"/>
              </a:spcAft>
              <a:buClr>
                <a:srgbClr val="f0a22e"/>
              </a:buClr>
              <a:buFont typeface="Wingdings" charset="2"/>
              <a:buChar char=""/>
            </a:pP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帥廚料理</a:t>
            </a:r>
            <a:endParaRPr b="0" lang="en-US" sz="1650" spc="-1" strike="noStrike">
              <a:latin typeface="Arial"/>
            </a:endParaRPr>
          </a:p>
          <a:p>
            <a:pPr marL="285840" indent="-284760" algn="ctr">
              <a:lnSpc>
                <a:spcPct val="90000"/>
              </a:lnSpc>
              <a:spcAft>
                <a:spcPts val="1599"/>
              </a:spcAft>
              <a:buClr>
                <a:srgbClr val="f0a22e"/>
              </a:buClr>
              <a:buFont typeface="Wingdings" charset="2"/>
              <a:buChar char=""/>
            </a:pP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手作體驗</a:t>
            </a:r>
            <a:endParaRPr b="0" lang="en-US" sz="1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圖片 11" descr=""/>
          <p:cNvPicPr/>
          <p:nvPr/>
        </p:nvPicPr>
        <p:blipFill>
          <a:blip r:embed="rId1"/>
          <a:srcRect l="0" t="0" r="416" b="0"/>
          <a:stretch/>
        </p:blipFill>
        <p:spPr>
          <a:xfrm>
            <a:off x="-9360" y="2520"/>
            <a:ext cx="9104760" cy="5095440"/>
          </a:xfrm>
          <a:prstGeom prst="rect">
            <a:avLst/>
          </a:prstGeom>
          <a:ln>
            <a:noFill/>
          </a:ln>
          <a:effectLst>
            <a:outerShdw algn="ctr" blurRad="50800" dir="5400000" dist="50760" rotWithShape="0">
              <a:srgbClr val="000000">
                <a:alpha val="8000"/>
              </a:srgbClr>
            </a:outerShdw>
          </a:effectLst>
        </p:spPr>
      </p:pic>
      <p:sp>
        <p:nvSpPr>
          <p:cNvPr id="170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80000"/>
              </a:lnSpc>
            </a:pP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商標設計</a:t>
            </a:r>
            <a:endParaRPr b="0" lang="en-US" sz="375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90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英文字型 </a:t>
            </a:r>
            <a:r>
              <a:rPr b="0" lang="en-US" sz="1650" spc="-1" strike="noStrike">
                <a:solidFill>
                  <a:srgbClr val="333333"/>
                </a:solidFill>
                <a:latin typeface="Tw Cen MT"/>
                <a:ea typeface="DejaVu Sans"/>
              </a:rPr>
              <a:t>Bauhaus 93</a:t>
            </a:r>
            <a:endParaRPr b="0" lang="en-US" sz="165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650" spc="-1" strike="noStrike">
              <a:latin typeface="Arial"/>
            </a:endParaRPr>
          </a:p>
        </p:txBody>
      </p:sp>
      <p:pic>
        <p:nvPicPr>
          <p:cNvPr id="172" name="Google Shape;74;p16" descr=""/>
          <p:cNvPicPr/>
          <p:nvPr/>
        </p:nvPicPr>
        <p:blipFill>
          <a:blip r:embed="rId2"/>
          <a:stretch/>
        </p:blipFill>
        <p:spPr>
          <a:xfrm>
            <a:off x="3596040" y="1833840"/>
            <a:ext cx="1799280" cy="179928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75;p16" descr=""/>
          <p:cNvPicPr/>
          <p:nvPr/>
        </p:nvPicPr>
        <p:blipFill>
          <a:blip r:embed="rId3"/>
          <a:stretch/>
        </p:blipFill>
        <p:spPr>
          <a:xfrm>
            <a:off x="5592240" y="1833840"/>
            <a:ext cx="1799280" cy="1799280"/>
          </a:xfrm>
          <a:prstGeom prst="rect">
            <a:avLst/>
          </a:prstGeom>
          <a:ln>
            <a:noFill/>
          </a:ln>
        </p:spPr>
      </p:pic>
      <p:pic>
        <p:nvPicPr>
          <p:cNvPr id="174" name="Google Shape;76;p16" descr=""/>
          <p:cNvPicPr/>
          <p:nvPr/>
        </p:nvPicPr>
        <p:blipFill>
          <a:blip r:embed="rId4"/>
          <a:stretch/>
        </p:blipFill>
        <p:spPr>
          <a:xfrm>
            <a:off x="1226880" y="2176560"/>
            <a:ext cx="2018160" cy="145620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3589920" y="3727800"/>
            <a:ext cx="1627200" cy="15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#63bb7f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#dcb86f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#d47e5e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5592240" y="3701160"/>
            <a:ext cx="1760400" cy="14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R:77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G:95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B:44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#4d5f2c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圖片 10" descr=""/>
          <p:cNvPicPr/>
          <p:nvPr/>
        </p:nvPicPr>
        <p:blipFill>
          <a:blip r:embed="rId1"/>
          <a:srcRect l="0" t="0" r="416" b="0"/>
          <a:stretch/>
        </p:blipFill>
        <p:spPr>
          <a:xfrm>
            <a:off x="-9360" y="2520"/>
            <a:ext cx="9104760" cy="5095440"/>
          </a:xfrm>
          <a:prstGeom prst="rect">
            <a:avLst/>
          </a:prstGeom>
          <a:ln>
            <a:noFill/>
          </a:ln>
          <a:effectLst>
            <a:outerShdw algn="ctr" blurRad="50800" dir="5400000" dist="50760" rotWithShape="0">
              <a:srgbClr val="000000">
                <a:alpha val="8000"/>
              </a:srgbClr>
            </a:outerShdw>
          </a:effectLst>
        </p:spPr>
      </p:pic>
      <p:sp>
        <p:nvSpPr>
          <p:cNvPr id="178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80000"/>
              </a:lnSpc>
            </a:pP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網站配色</a:t>
            </a: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(</a:t>
            </a: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主色</a:t>
            </a: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)</a:t>
            </a:r>
            <a:endParaRPr b="0" lang="en-US" sz="375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80" name="Google Shape;83;p17" descr=""/>
          <p:cNvPicPr/>
          <p:nvPr/>
        </p:nvPicPr>
        <p:blipFill>
          <a:blip r:embed="rId2"/>
          <a:stretch/>
        </p:blipFill>
        <p:spPr>
          <a:xfrm>
            <a:off x="2446560" y="1294200"/>
            <a:ext cx="1799280" cy="179928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84;p17" descr=""/>
          <p:cNvPicPr/>
          <p:nvPr/>
        </p:nvPicPr>
        <p:blipFill>
          <a:blip r:embed="rId3"/>
          <a:stretch/>
        </p:blipFill>
        <p:spPr>
          <a:xfrm>
            <a:off x="4910760" y="129420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2397960" y="3204360"/>
            <a:ext cx="1664280" cy="112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"/>
          <p:cNvSpPr/>
          <p:nvPr/>
        </p:nvSpPr>
        <p:spPr>
          <a:xfrm>
            <a:off x="2446560" y="3112560"/>
            <a:ext cx="1627200" cy="15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4e3b30"/>
                </a:solidFill>
                <a:latin typeface="Arial"/>
                <a:ea typeface="Arial"/>
              </a:rPr>
              <a:t>#63bb7f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4e3b30"/>
                </a:solidFill>
                <a:latin typeface="Arial"/>
                <a:ea typeface="Arial"/>
              </a:rPr>
              <a:t>#dcb86f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4e3b30"/>
                </a:solidFill>
                <a:latin typeface="Arial"/>
                <a:ea typeface="Arial"/>
              </a:rPr>
              <a:t>#d47e5e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4910760" y="3094560"/>
            <a:ext cx="1760400" cy="14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R:77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G:95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B:44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#4d5f2c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圖片 11" descr=""/>
          <p:cNvPicPr/>
          <p:nvPr/>
        </p:nvPicPr>
        <p:blipFill>
          <a:blip r:embed="rId1"/>
          <a:srcRect l="0" t="0" r="416" b="0"/>
          <a:stretch/>
        </p:blipFill>
        <p:spPr>
          <a:xfrm>
            <a:off x="0" y="2520"/>
            <a:ext cx="9104760" cy="5095440"/>
          </a:xfrm>
          <a:prstGeom prst="rect">
            <a:avLst/>
          </a:prstGeom>
          <a:ln>
            <a:noFill/>
          </a:ln>
          <a:effectLst>
            <a:outerShdw algn="ctr" blurRad="50800" dir="5400000" dist="50760" rotWithShape="0">
              <a:srgbClr val="000000">
                <a:alpha val="8000"/>
              </a:srgbClr>
            </a:outerShdw>
          </a:effectLst>
        </p:spPr>
      </p:pic>
      <p:sp>
        <p:nvSpPr>
          <p:cNvPr id="186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80000"/>
              </a:lnSpc>
            </a:pP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網站配色</a:t>
            </a: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(</a:t>
            </a: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輔色</a:t>
            </a: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)</a:t>
            </a:r>
            <a:endParaRPr b="0" lang="en-US" sz="3750" spc="-1" strike="noStrike">
              <a:latin typeface="Arial"/>
            </a:endParaRPr>
          </a:p>
        </p:txBody>
      </p:sp>
      <p:pic>
        <p:nvPicPr>
          <p:cNvPr id="187" name="Google Shape;94;p18" descr=""/>
          <p:cNvPicPr/>
          <p:nvPr/>
        </p:nvPicPr>
        <p:blipFill>
          <a:blip r:embed="rId2"/>
          <a:stretch/>
        </p:blipFill>
        <p:spPr>
          <a:xfrm>
            <a:off x="3717000" y="126360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3717000" y="3053520"/>
            <a:ext cx="1760400" cy="14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R:183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G:127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B:74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#B77F4A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89" name="Google Shape;97;p18" descr=""/>
          <p:cNvPicPr/>
          <p:nvPr/>
        </p:nvPicPr>
        <p:blipFill>
          <a:blip r:embed="rId3"/>
          <a:stretch/>
        </p:blipFill>
        <p:spPr>
          <a:xfrm>
            <a:off x="5844240" y="127800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190" name="CustomShape 3"/>
          <p:cNvSpPr/>
          <p:nvPr/>
        </p:nvSpPr>
        <p:spPr>
          <a:xfrm>
            <a:off x="5883480" y="3078360"/>
            <a:ext cx="1760400" cy="14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R:109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G:79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B:78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#6E504F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91" name="Google Shape;99;p18" descr=""/>
          <p:cNvPicPr/>
          <p:nvPr/>
        </p:nvPicPr>
        <p:blipFill>
          <a:blip r:embed="rId4"/>
          <a:stretch/>
        </p:blipFill>
        <p:spPr>
          <a:xfrm>
            <a:off x="1609560" y="124128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1550880" y="3031560"/>
            <a:ext cx="1760400" cy="14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R:241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G:207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B:160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#f1cfa0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圖片 4" descr=""/>
          <p:cNvPicPr/>
          <p:nvPr/>
        </p:nvPicPr>
        <p:blipFill>
          <a:blip r:embed="rId1"/>
          <a:srcRect l="0" t="0" r="416" b="0"/>
          <a:stretch/>
        </p:blipFill>
        <p:spPr>
          <a:xfrm>
            <a:off x="-9360" y="2520"/>
            <a:ext cx="9104760" cy="5095440"/>
          </a:xfrm>
          <a:prstGeom prst="rect">
            <a:avLst/>
          </a:prstGeom>
          <a:ln>
            <a:noFill/>
          </a:ln>
          <a:effectLst>
            <a:outerShdw algn="ctr" blurRad="50800" dir="5400000" dist="50760" rotWithShape="0">
              <a:srgbClr val="000000">
                <a:alpha val="8000"/>
              </a:srgbClr>
            </a:outerShdw>
          </a:effectLst>
        </p:spPr>
      </p:pic>
      <p:sp>
        <p:nvSpPr>
          <p:cNvPr id="194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80000"/>
              </a:lnSpc>
            </a:pP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網站字型</a:t>
            </a:r>
            <a:endParaRPr b="0" lang="en-US" sz="375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90000"/>
              </a:lnSpc>
            </a:pPr>
            <a:r>
              <a:rPr b="0" lang="en-US" sz="1650" spc="-1" strike="noStrike">
                <a:solidFill>
                  <a:srgbClr val="000000"/>
                </a:solidFill>
                <a:latin typeface="Tw Cen MT"/>
                <a:ea typeface="DejaVu Sans"/>
              </a:rPr>
              <a:t>中文字型</a:t>
            </a:r>
            <a:endParaRPr b="0" lang="en-US" sz="165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599"/>
              </a:spcBef>
            </a:pPr>
            <a:r>
              <a:rPr b="0" lang="en-US" sz="1650" spc="-1" strike="noStrike">
                <a:solidFill>
                  <a:srgbClr val="85540a"/>
                </a:solidFill>
                <a:latin typeface="Microsoft JhengHei"/>
                <a:ea typeface="Microsoft JhengHei"/>
              </a:rPr>
              <a:t>Adobe </a:t>
            </a:r>
            <a:r>
              <a:rPr b="0" lang="en-US" sz="1650" spc="-1" strike="noStrike">
                <a:solidFill>
                  <a:srgbClr val="85540a"/>
                </a:solidFill>
                <a:latin typeface="Microsoft JhengHei"/>
                <a:ea typeface="Microsoft JhengHei"/>
              </a:rPr>
              <a:t>繁黑體</a:t>
            </a:r>
            <a:endParaRPr b="0" lang="en-US" sz="165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599"/>
              </a:spcBef>
            </a:pPr>
            <a:r>
              <a:rPr b="0" lang="en-US" sz="1650" spc="-1" strike="noStrike">
                <a:solidFill>
                  <a:srgbClr val="85540a"/>
                </a:solidFill>
                <a:latin typeface="Microsoft JhengHei"/>
                <a:ea typeface="Microsoft JhengHei"/>
              </a:rPr>
              <a:t>微軟正黑體</a:t>
            </a:r>
            <a:endParaRPr b="0" lang="en-US" sz="165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599"/>
              </a:spcBef>
            </a:pPr>
            <a:r>
              <a:rPr b="0" lang="en-US" sz="1650" spc="-1" strike="noStrike">
                <a:solidFill>
                  <a:srgbClr val="000000"/>
                </a:solidFill>
                <a:latin typeface="Microsoft JhengHei"/>
                <a:ea typeface="Microsoft JhengHei"/>
              </a:rPr>
              <a:t>英文字型</a:t>
            </a:r>
            <a:endParaRPr b="0" lang="en-US" sz="165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599"/>
              </a:spcBef>
            </a:pPr>
            <a:r>
              <a:rPr b="0" lang="en-US" sz="1650" spc="-1" strike="noStrike">
                <a:solidFill>
                  <a:srgbClr val="85540a"/>
                </a:solidFill>
                <a:latin typeface="Microsoft JhengHei"/>
                <a:ea typeface="Microsoft JhengHei"/>
              </a:rPr>
              <a:t>Arial</a:t>
            </a:r>
            <a:endParaRPr b="0" lang="en-US" sz="165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599"/>
              </a:spcBef>
            </a:pPr>
            <a:r>
              <a:rPr b="0" lang="en-US" sz="800" spc="-1" strike="noStrike">
                <a:solidFill>
                  <a:srgbClr val="ff0000"/>
                </a:solidFill>
                <a:latin typeface="Tw Cen MT"/>
                <a:ea typeface="Microsoft JhengHei"/>
              </a:rPr>
              <a:t>H1</a:t>
            </a:r>
            <a:r>
              <a:rPr b="0" lang="en-US" sz="8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 </a:t>
            </a:r>
            <a:r>
              <a:rPr b="0" lang="en-US" sz="48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48px 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/</a:t>
            </a:r>
            <a:r>
              <a:rPr b="0" lang="en-US" sz="48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 </a:t>
            </a:r>
            <a:r>
              <a:rPr b="0" lang="en-US" sz="1200" spc="-1" strike="noStrike">
                <a:solidFill>
                  <a:srgbClr val="ff0000"/>
                </a:solidFill>
                <a:latin typeface="Tw Cen MT"/>
                <a:ea typeface="Microsoft JhengHei"/>
              </a:rPr>
              <a:t>H2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 </a:t>
            </a:r>
            <a:r>
              <a:rPr b="0" lang="en-US" sz="36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36px 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 /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　</a:t>
            </a:r>
            <a:r>
              <a:rPr b="0" lang="en-US" sz="1200" spc="-1" strike="noStrike">
                <a:solidFill>
                  <a:srgbClr val="ff0000"/>
                </a:solidFill>
                <a:latin typeface="Tw Cen MT"/>
                <a:ea typeface="Microsoft JhengHei"/>
              </a:rPr>
              <a:t>H3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 </a:t>
            </a:r>
            <a:r>
              <a:rPr b="0" lang="en-US" sz="24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24px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 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　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/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　</a:t>
            </a:r>
            <a:r>
              <a:rPr b="0" lang="en-US" sz="1200" spc="-1" strike="noStrike">
                <a:solidFill>
                  <a:srgbClr val="ff0000"/>
                </a:solidFill>
                <a:latin typeface="Tw Cen MT"/>
                <a:ea typeface="Microsoft JhengHei"/>
              </a:rPr>
              <a:t>H4</a:t>
            </a:r>
            <a:r>
              <a:rPr b="0" lang="en-US" sz="20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 20px 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　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/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　</a:t>
            </a:r>
            <a:r>
              <a:rPr b="0" lang="en-US" sz="1200" spc="-1" strike="noStrike">
                <a:solidFill>
                  <a:srgbClr val="ff0000"/>
                </a:solidFill>
                <a:latin typeface="Tw Cen MT"/>
                <a:ea typeface="Microsoft JhengHei"/>
              </a:rPr>
              <a:t>P</a:t>
            </a:r>
            <a:r>
              <a:rPr b="0" lang="en-US" sz="120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 </a:t>
            </a:r>
            <a:r>
              <a:rPr b="0" lang="en-US" sz="1650" spc="-1" strike="noStrike">
                <a:solidFill>
                  <a:srgbClr val="1d2129"/>
                </a:solidFill>
                <a:latin typeface="Tw Cen MT"/>
                <a:ea typeface="Microsoft JhengHei"/>
              </a:rPr>
              <a:t>18px</a:t>
            </a:r>
            <a:endParaRPr b="0" lang="en-US" sz="165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圖片 4" descr=""/>
          <p:cNvPicPr/>
          <p:nvPr/>
        </p:nvPicPr>
        <p:blipFill>
          <a:blip r:embed="rId1"/>
          <a:srcRect l="0" t="0" r="416" b="0"/>
          <a:stretch/>
        </p:blipFill>
        <p:spPr>
          <a:xfrm>
            <a:off x="-9360" y="2520"/>
            <a:ext cx="9104760" cy="5095440"/>
          </a:xfrm>
          <a:prstGeom prst="rect">
            <a:avLst/>
          </a:prstGeom>
          <a:ln>
            <a:noFill/>
          </a:ln>
          <a:effectLst>
            <a:outerShdw algn="ctr" blurRad="50800" dir="5400000" dist="50760" rotWithShape="0">
              <a:srgbClr val="000000">
                <a:alpha val="8000"/>
              </a:srgbClr>
            </a:outerShdw>
          </a:effectLst>
        </p:spPr>
      </p:pic>
      <p:sp>
        <p:nvSpPr>
          <p:cNvPr id="197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80000"/>
              </a:lnSpc>
            </a:pPr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網站按鈕</a:t>
            </a:r>
            <a:endParaRPr b="0" lang="en-US" sz="375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55520" y="-144360"/>
            <a:ext cx="3038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9" name="圖片 2" descr=""/>
          <p:cNvPicPr/>
          <p:nvPr/>
        </p:nvPicPr>
        <p:blipFill>
          <a:blip r:embed="rId2"/>
          <a:stretch/>
        </p:blipFill>
        <p:spPr>
          <a:xfrm>
            <a:off x="2400480" y="1785600"/>
            <a:ext cx="682560" cy="682560"/>
          </a:xfrm>
          <a:prstGeom prst="rect">
            <a:avLst/>
          </a:prstGeom>
          <a:ln>
            <a:noFill/>
          </a:ln>
        </p:spPr>
      </p:pic>
      <p:pic>
        <p:nvPicPr>
          <p:cNvPr id="200" name="圖片 6" descr=""/>
          <p:cNvPicPr/>
          <p:nvPr/>
        </p:nvPicPr>
        <p:blipFill>
          <a:blip r:embed="rId3"/>
          <a:stretch/>
        </p:blipFill>
        <p:spPr>
          <a:xfrm>
            <a:off x="3200760" y="1765080"/>
            <a:ext cx="703440" cy="703440"/>
          </a:xfrm>
          <a:prstGeom prst="rect">
            <a:avLst/>
          </a:prstGeom>
          <a:ln>
            <a:noFill/>
          </a:ln>
        </p:spPr>
      </p:pic>
      <p:pic>
        <p:nvPicPr>
          <p:cNvPr id="201" name="圖片 9" descr=""/>
          <p:cNvPicPr/>
          <p:nvPr/>
        </p:nvPicPr>
        <p:blipFill>
          <a:blip r:embed="rId4"/>
          <a:stretch/>
        </p:blipFill>
        <p:spPr>
          <a:xfrm>
            <a:off x="4450680" y="1600200"/>
            <a:ext cx="2456280" cy="82980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5172120" y="1914480"/>
            <a:ext cx="17136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這裡是文字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3" name="圖片 11" descr=""/>
          <p:cNvPicPr/>
          <p:nvPr/>
        </p:nvPicPr>
        <p:blipFill>
          <a:blip r:embed="rId5"/>
          <a:stretch/>
        </p:blipFill>
        <p:spPr>
          <a:xfrm>
            <a:off x="4572000" y="2635920"/>
            <a:ext cx="2351520" cy="55152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5172120" y="2736720"/>
            <a:ext cx="17136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23227"/>
                </a:solidFill>
                <a:latin typeface="Arial"/>
                <a:ea typeface="Arial"/>
              </a:rPr>
              <a:t>這裡是文字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圖片 11" descr=""/>
          <p:cNvPicPr/>
          <p:nvPr/>
        </p:nvPicPr>
        <p:blipFill>
          <a:blip r:embed="rId1"/>
          <a:srcRect l="0" t="0" r="416" b="0"/>
          <a:stretch/>
        </p:blipFill>
        <p:spPr>
          <a:xfrm>
            <a:off x="36360" y="28080"/>
            <a:ext cx="9104760" cy="5095440"/>
          </a:xfrm>
          <a:prstGeom prst="rect">
            <a:avLst/>
          </a:prstGeom>
          <a:ln>
            <a:noFill/>
          </a:ln>
          <a:effectLst>
            <a:outerShdw algn="ctr" blurRad="50800" dir="5400000" dist="50760" rotWithShape="0">
              <a:srgbClr val="000000">
                <a:alpha val="8000"/>
              </a:srgbClr>
            </a:outerShdw>
          </a:effectLst>
        </p:spPr>
      </p:pic>
      <p:sp>
        <p:nvSpPr>
          <p:cNvPr id="206" name="CustomShape 1"/>
          <p:cNvSpPr/>
          <p:nvPr/>
        </p:nvSpPr>
        <p:spPr>
          <a:xfrm>
            <a:off x="3744000" y="1368000"/>
            <a:ext cx="1944000" cy="57600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首頁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80000" y="2304000"/>
            <a:ext cx="1368000" cy="57600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帥廚菜單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1656000" y="2304000"/>
            <a:ext cx="1368000" cy="57600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手作體驗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3168000" y="2304000"/>
            <a:ext cx="1368000" cy="57600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線上訂位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4680000" y="2304000"/>
            <a:ext cx="1368000" cy="57600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最新消息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6192000" y="2304000"/>
            <a:ext cx="1368000" cy="57600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食譜分享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7"/>
          <p:cNvSpPr/>
          <p:nvPr/>
        </p:nvSpPr>
        <p:spPr>
          <a:xfrm>
            <a:off x="7704000" y="2304000"/>
            <a:ext cx="1368000" cy="57600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關於我們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213" name="Line 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cxnSp>
        <p:nvCxnSpPr>
          <p:cNvPr id="214" name="Line 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cxnSp>
        <p:nvCxnSpPr>
          <p:cNvPr id="215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cxnSp>
        <p:nvCxnSpPr>
          <p:cNvPr id="216" name="Line 1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cxnSp>
        <p:nvCxnSpPr>
          <p:cNvPr id="217" name="Line 1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cxnSp>
        <p:nvCxnSpPr>
          <p:cNvPr id="218" name="Line 1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cxnSp>
        <p:nvCxnSpPr>
          <p:cNvPr id="219" name="Line 1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cxnSp>
        <p:nvCxnSpPr>
          <p:cNvPr id="220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sp>
        <p:nvSpPr>
          <p:cNvPr id="221" name="TextShape 16"/>
          <p:cNvSpPr txBox="1"/>
          <p:nvPr/>
        </p:nvSpPr>
        <p:spPr>
          <a:xfrm>
            <a:off x="3573360" y="433080"/>
            <a:ext cx="2114640" cy="64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750" spc="66" strike="noStrike" cap="all">
                <a:solidFill>
                  <a:srgbClr val="85540a"/>
                </a:solidFill>
                <a:latin typeface="Tw Cen MT Condensed"/>
                <a:ea typeface="DejaVu Sans"/>
              </a:rPr>
              <a:t>網站架構</a:t>
            </a:r>
            <a:endParaRPr b="0" lang="en-US" sz="3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514</TotalTime>
  <Application>LibreOffice/6.2.2.2$Windows_X86_64 LibreOffice_project/2b840030fec2aae0fd2658d8d4f9548af4e3518d</Application>
  <Words>128</Words>
  <Paragraphs>81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asrock</dc:creator>
  <dc:description/>
  <dc:language>zh-TW</dc:language>
  <cp:lastModifiedBy/>
  <dcterms:modified xsi:type="dcterms:W3CDTF">2019-07-14T01:20:19Z</dcterms:modified>
  <cp:revision>22</cp:revision>
  <dc:subject/>
  <dc:title>PowerPoint 簡報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如螢幕大小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